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9" r:id="rId9"/>
    <p:sldId id="270" r:id="rId10"/>
    <p:sldId id="271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86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3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308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535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630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8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96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663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83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15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57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F266F-94A4-43B2-B275-3AFE7A07699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99389-9672-496E-A765-1E38EC807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87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kaz.tengrinews.kz/zakon/docs?ngr=V1400010147#z0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4292" y="2171700"/>
            <a:ext cx="9144000" cy="1928813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kk-KZ" sz="4000" b="1" dirty="0"/>
              <a:t>Жерге орналастыру жобасы туралы ұғым және оның мазмұны.  </a:t>
            </a:r>
            <a:br>
              <a:rPr lang="ru-RU" sz="4000" dirty="0"/>
            </a:br>
            <a:r>
              <a:rPr lang="kk-KZ" sz="4000" b="1" dirty="0"/>
              <a:t>Жерге орналастыру  жобаларын жіктеу.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315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8499" y="1295623"/>
            <a:ext cx="8911687" cy="4076478"/>
          </a:xfrm>
        </p:spPr>
        <p:txBody>
          <a:bodyPr>
            <a:normAutofit fontScale="90000"/>
          </a:bodyPr>
          <a:lstStyle/>
          <a:p>
            <a:pPr algn="just"/>
            <a:r>
              <a:rPr lang="kk-KZ" b="1" i="1" dirty="0"/>
              <a:t>Жерге орналастыру жобасы</a:t>
            </a:r>
            <a:r>
              <a:rPr lang="kk-KZ" dirty="0"/>
              <a:t>-територияларды ұйымдастырудың жаңа түрлерін жасау, оларды экономикалық, техникалық және периодтық негіздеу саласындағы жерді тиімді пайдалану және қорғауды қамтамасыз ететін құжаттар жиынтығы.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21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78679" y="374094"/>
            <a:ext cx="3321422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k-KZ" sz="2000" b="1" dirty="0"/>
              <a:t>Жерге орналастыру жобасы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1561" y="1506750"/>
            <a:ext cx="288649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Жобаны құқықтық негіздеу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619571" y="1540635"/>
            <a:ext cx="3069623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Жобаны техникалық негіздеу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09453" y="1779328"/>
            <a:ext cx="3506922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Жобаны экономикалық негіздеу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1536" y="2364268"/>
            <a:ext cx="3681413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учаскені жер қорының белгілі категориясына жатқызу;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жер учаскесін пайдаланудың құқықтық режимін тағайындау;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жерді пайдаланушылардың  құқықтары мен міндеттерін анықтау;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жерді пайдаланудағы ауыртпаушылықтар мен шектеулерді тағайындау.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1545374" y="1963994"/>
            <a:ext cx="328613" cy="3539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41535" y="5023430"/>
            <a:ext cx="3681413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жерге орналастыруды ұймдастыру мен жұргізуді реттейтін ҚР Конституциясы, заңға тәуелді  актілер, нұсқаулар болып табылады.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653629" y="1113198"/>
            <a:ext cx="8544932" cy="85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10044723" y="1100941"/>
            <a:ext cx="423988" cy="4058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1497687" y="1132195"/>
            <a:ext cx="423988" cy="4058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5665208" y="1213990"/>
            <a:ext cx="423988" cy="4058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8501063" y="2345829"/>
            <a:ext cx="33147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жоспарлы картографиялық материалдық  жасаудан, жобаны жасауға қажетті топырақтық, жерге орналастырудың, геоботаникалық т.б іздестіру жұмыстарын жүргізуден, жобаны жерге орналастыруда техникалық, топографиялық геодезиялық әдістерді қолданудан тұрады. 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123741" y="2655350"/>
            <a:ext cx="35069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Жобаны экономикалық негіздеуге жерді тиімді пайдалану және қорғауды, сонымен қатар өндірісті тиімді ұйымдастыруды қамтамасыз ететін жобалық шешімнің мақсатқа сай нұсқалық экономикалық көрсеткіштер арқылы анықтау жатады.</a:t>
            </a:r>
            <a:endParaRPr lang="ru-RU" dirty="0"/>
          </a:p>
        </p:txBody>
      </p:sp>
      <p:sp>
        <p:nvSpPr>
          <p:cNvPr id="32" name="Стрелка вниз 31"/>
          <p:cNvSpPr/>
          <p:nvPr/>
        </p:nvSpPr>
        <p:spPr>
          <a:xfrm>
            <a:off x="5718636" y="2187011"/>
            <a:ext cx="328613" cy="3539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10121730" y="2010024"/>
            <a:ext cx="328613" cy="3539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191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5187" y="552748"/>
            <a:ext cx="60388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/>
              <a:t>Жерге орналастыру жобасының құрамы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69197" y="1249964"/>
            <a:ext cx="2628027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техникалық  бөлім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676713" y="1249965"/>
            <a:ext cx="2191626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мәтіндік бөлім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9100" y="1916647"/>
            <a:ext cx="5081588" cy="410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сызбасы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журналы;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абрис;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жаһандық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позициялау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GPS-Global Positioning System)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нобайлар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теодолиттік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жүрістерді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қиыстыру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ведомосі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шекаралары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ұзындықтры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координаталарының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ведомосі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сервитуттар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86463" y="1916647"/>
            <a:ext cx="5572126" cy="4658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берушіден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қабылданған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шекараларының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схемалары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куәландыратын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актісімен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орман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өндірістері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есебі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167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7725" y="719823"/>
            <a:ext cx="104679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Абрис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тұрпат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‚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нобай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бейнесін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субъектілеріне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бекітіліп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тұйық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Комиссияның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құрылатын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нысанындағы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Нобайлар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түсіруде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сызба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74564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24" y="457458"/>
            <a:ext cx="5391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Жерге орналастыру жобасын әзірлеу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1683" y="1206633"/>
            <a:ext cx="3496546" cy="10156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меншігіндегі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53838" y="1209171"/>
            <a:ext cx="4561424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1683" y="2930246"/>
            <a:ext cx="3367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96300" y="5960138"/>
            <a:ext cx="58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96497" y="2357791"/>
            <a:ext cx="3202415" cy="36933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учаскелерін</a:t>
            </a:r>
            <a:r>
              <a:rPr lang="ru-RU" dirty="0"/>
              <a:t> </a:t>
            </a:r>
            <a:r>
              <a:rPr lang="ru-RU" dirty="0" err="1"/>
              <a:t>бөлген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710785" y="3071418"/>
            <a:ext cx="3371757" cy="36933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учаскелерін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(</a:t>
            </a:r>
            <a:r>
              <a:rPr lang="ru-RU" dirty="0" err="1"/>
              <a:t>біріктіру</a:t>
            </a:r>
            <a:r>
              <a:rPr lang="ru-RU" dirty="0"/>
              <a:t>);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96719" y="3622878"/>
            <a:ext cx="4752976" cy="92333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учаскесінің</a:t>
            </a:r>
            <a:r>
              <a:rPr lang="ru-RU" dirty="0"/>
              <a:t> </a:t>
            </a:r>
            <a:r>
              <a:rPr lang="ru-RU" dirty="0" err="1"/>
              <a:t>сәйкестендіру</a:t>
            </a:r>
            <a:r>
              <a:rPr lang="ru-RU" dirty="0"/>
              <a:t> </a:t>
            </a:r>
            <a:r>
              <a:rPr lang="ru-RU" dirty="0" err="1"/>
              <a:t>сипаттамалары</a:t>
            </a:r>
            <a:r>
              <a:rPr lang="ru-RU" dirty="0"/>
              <a:t> (</a:t>
            </a:r>
            <a:r>
              <a:rPr lang="ru-RU" dirty="0" err="1"/>
              <a:t>конфигурациясы</a:t>
            </a:r>
            <a:r>
              <a:rPr lang="ru-RU" dirty="0"/>
              <a:t>, </a:t>
            </a:r>
            <a:r>
              <a:rPr lang="ru-RU" dirty="0" err="1"/>
              <a:t>шекаралары</a:t>
            </a:r>
            <a:r>
              <a:rPr lang="ru-RU" dirty="0"/>
              <a:t>, </a:t>
            </a:r>
            <a:r>
              <a:rPr lang="ru-RU" dirty="0" err="1"/>
              <a:t>алаңдары</a:t>
            </a:r>
            <a:r>
              <a:rPr lang="ru-RU" dirty="0"/>
              <a:t>) </a:t>
            </a:r>
            <a:r>
              <a:rPr lang="ru-RU" dirty="0" err="1"/>
              <a:t>өзгерген</a:t>
            </a:r>
            <a:r>
              <a:rPr lang="ru-RU" dirty="0"/>
              <a:t>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696497" y="4787384"/>
            <a:ext cx="4752976" cy="92333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учаскелерін</a:t>
            </a:r>
            <a:r>
              <a:rPr lang="ru-RU" dirty="0"/>
              <a:t> </a:t>
            </a:r>
            <a:r>
              <a:rPr lang="ru-RU" dirty="0" err="1"/>
              <a:t>мемлекет</a:t>
            </a:r>
            <a:r>
              <a:rPr lang="ru-RU" dirty="0"/>
              <a:t> </a:t>
            </a:r>
            <a:r>
              <a:rPr lang="ru-RU" dirty="0" err="1"/>
              <a:t>мұқтажы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қою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жағдайларында</a:t>
            </a:r>
            <a:r>
              <a:rPr lang="ru-RU" dirty="0"/>
              <a:t> </a:t>
            </a:r>
            <a:r>
              <a:rPr lang="ru-RU" dirty="0" err="1"/>
              <a:t>жүргізіледі</a:t>
            </a:r>
            <a:r>
              <a:rPr lang="ru-RU" dirty="0"/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29439" y="1464448"/>
            <a:ext cx="45719" cy="3749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6185320" y="2450895"/>
            <a:ext cx="381638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6129439" y="3178653"/>
            <a:ext cx="381638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6152299" y="4006140"/>
            <a:ext cx="381638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6152299" y="5078671"/>
            <a:ext cx="381638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2265643" y="2542457"/>
            <a:ext cx="428625" cy="2946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6082452" y="5709805"/>
            <a:ext cx="428625" cy="2946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753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3599" y="805547"/>
            <a:ext cx="86391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ретпен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көздейді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04974" y="2266087"/>
            <a:ext cx="87677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    1)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3)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4)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5)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6)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9850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4809" y="1958858"/>
            <a:ext cx="102548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жоспарлау-картографиялық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іріктеу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кадастрында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орман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геодезиялық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құжаттамаларда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қамтылатын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тасығыштарда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телекоммуникациялық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32411" y="1092805"/>
            <a:ext cx="4371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0062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5360" y="552763"/>
            <a:ext cx="6387354" cy="4001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жобысының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0303" y="1706906"/>
            <a:ext cx="2935942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51612" y="1707341"/>
            <a:ext cx="241150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бөгде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38485" y="1707341"/>
            <a:ext cx="2353632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сервитуттары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508274" y="1153145"/>
            <a:ext cx="7321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endCxn id="3" idx="0"/>
          </p:cNvCxnSpPr>
          <p:nvPr/>
        </p:nvCxnSpPr>
        <p:spPr>
          <a:xfrm>
            <a:off x="2508274" y="1153145"/>
            <a:ext cx="0" cy="553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242074" y="1153145"/>
            <a:ext cx="0" cy="553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9829800" y="1153145"/>
            <a:ext cx="0" cy="553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051612" y="3189530"/>
            <a:ext cx="1893147" cy="36933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dirty="0" err="1"/>
              <a:t>Далалық</a:t>
            </a:r>
            <a:r>
              <a:rPr lang="ru-RU" dirty="0"/>
              <a:t> </a:t>
            </a:r>
            <a:r>
              <a:rPr lang="ru-RU" dirty="0" err="1"/>
              <a:t>зерттеу</a:t>
            </a:r>
            <a:r>
              <a:rPr lang="ru-RU" dirty="0"/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7547" y="4567535"/>
            <a:ext cx="27290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жылжымайтын</a:t>
            </a:r>
            <a:r>
              <a:rPr lang="ru-RU" dirty="0"/>
              <a:t> </a:t>
            </a:r>
            <a:r>
              <a:rPr lang="ru-RU" dirty="0" err="1"/>
              <a:t>мүлік</a:t>
            </a:r>
            <a:r>
              <a:rPr lang="ru-RU" dirty="0"/>
              <a:t> </a:t>
            </a:r>
            <a:r>
              <a:rPr lang="ru-RU" dirty="0" err="1"/>
              <a:t>объектілерінің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жері</a:t>
            </a:r>
            <a:r>
              <a:rPr lang="ru-RU" dirty="0"/>
              <a:t> мен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учаскелерінің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шекараларын</a:t>
            </a:r>
            <a:r>
              <a:rPr lang="ru-RU" dirty="0"/>
              <a:t> </a:t>
            </a:r>
            <a:r>
              <a:rPr lang="ru-RU" dirty="0" err="1"/>
              <a:t>нақтылау</a:t>
            </a:r>
            <a:r>
              <a:rPr lang="ru-RU" dirty="0"/>
              <a:t> </a:t>
            </a:r>
            <a:r>
              <a:rPr lang="ru-RU" dirty="0" err="1"/>
              <a:t>жүргізіледі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12" idx="2"/>
            <a:endCxn id="13" idx="0"/>
          </p:cNvCxnSpPr>
          <p:nvPr/>
        </p:nvCxnSpPr>
        <p:spPr>
          <a:xfrm flipH="1">
            <a:off x="1872064" y="3558862"/>
            <a:ext cx="4126122" cy="1008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013486" y="4567535"/>
            <a:ext cx="34881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жерге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жобасын</a:t>
            </a:r>
            <a:r>
              <a:rPr lang="ru-RU" dirty="0"/>
              <a:t> </a:t>
            </a:r>
            <a:r>
              <a:rPr lang="ru-RU" dirty="0" err="1"/>
              <a:t>әзірлеуші</a:t>
            </a:r>
            <a:r>
              <a:rPr lang="ru-RU" dirty="0"/>
              <a:t>, </a:t>
            </a:r>
            <a:r>
              <a:rPr lang="ru-RU" dirty="0" err="1"/>
              <a:t>тапсырыс</a:t>
            </a:r>
            <a:r>
              <a:rPr lang="ru-RU" dirty="0"/>
              <a:t> </a:t>
            </a:r>
            <a:r>
              <a:rPr lang="ru-RU" dirty="0" err="1"/>
              <a:t>берушінің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үшінші</a:t>
            </a:r>
            <a:r>
              <a:rPr lang="ru-RU" dirty="0"/>
              <a:t> </a:t>
            </a:r>
            <a:r>
              <a:rPr lang="ru-RU" dirty="0" err="1"/>
              <a:t>тұлғалардың</a:t>
            </a:r>
            <a:r>
              <a:rPr lang="ru-RU" dirty="0"/>
              <a:t> </a:t>
            </a:r>
            <a:r>
              <a:rPr lang="ru-RU" dirty="0" err="1"/>
              <a:t>қатысуымен</a:t>
            </a:r>
            <a:r>
              <a:rPr lang="ru-RU" dirty="0"/>
              <a:t> </a:t>
            </a:r>
            <a:r>
              <a:rPr lang="ru-RU" dirty="0" err="1"/>
              <a:t>жүргізіледі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12" idx="2"/>
          </p:cNvCxnSpPr>
          <p:nvPr/>
        </p:nvCxnSpPr>
        <p:spPr>
          <a:xfrm flipH="1">
            <a:off x="5876365" y="3558862"/>
            <a:ext cx="121821" cy="928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8278584" y="4567535"/>
            <a:ext cx="33079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учаскелерін</a:t>
            </a:r>
            <a:r>
              <a:rPr lang="ru-RU" dirty="0"/>
              <a:t> </a:t>
            </a:r>
            <a:r>
              <a:rPr lang="ru-RU" dirty="0" err="1"/>
              <a:t>далалық</a:t>
            </a:r>
            <a:r>
              <a:rPr lang="ru-RU" dirty="0"/>
              <a:t> </a:t>
            </a:r>
            <a:r>
              <a:rPr lang="ru-RU" dirty="0" err="1"/>
              <a:t>зерттеудің</a:t>
            </a:r>
            <a:r>
              <a:rPr lang="ru-RU" dirty="0"/>
              <a:t> </a:t>
            </a:r>
            <a:r>
              <a:rPr lang="ru-RU" dirty="0" err="1"/>
              <a:t>нәтижелері</a:t>
            </a:r>
            <a:r>
              <a:rPr lang="ru-RU" dirty="0"/>
              <a:t> </a:t>
            </a:r>
            <a:r>
              <a:rPr lang="ru-RU" dirty="0" err="1"/>
              <a:t>далалық</a:t>
            </a:r>
            <a:r>
              <a:rPr lang="ru-RU" dirty="0"/>
              <a:t> </a:t>
            </a:r>
            <a:r>
              <a:rPr lang="ru-RU" dirty="0" err="1"/>
              <a:t>зерттеудің</a:t>
            </a:r>
            <a:r>
              <a:rPr lang="ru-RU" dirty="0"/>
              <a:t> </a:t>
            </a:r>
            <a:r>
              <a:rPr lang="ru-RU" dirty="0" err="1"/>
              <a:t>сызба</a:t>
            </a:r>
            <a:r>
              <a:rPr lang="ru-RU" dirty="0"/>
              <a:t> </a:t>
            </a:r>
            <a:r>
              <a:rPr lang="ru-RU" dirty="0" err="1"/>
              <a:t>схемасын</a:t>
            </a:r>
            <a:r>
              <a:rPr lang="ru-RU" dirty="0"/>
              <a:t> </a:t>
            </a:r>
            <a:r>
              <a:rPr lang="ru-RU" dirty="0" err="1"/>
              <a:t>дайындаумен</a:t>
            </a:r>
            <a:r>
              <a:rPr lang="ru-RU" dirty="0"/>
              <a:t> </a:t>
            </a:r>
            <a:r>
              <a:rPr lang="ru-RU" dirty="0" err="1"/>
              <a:t>бірге</a:t>
            </a:r>
            <a:r>
              <a:rPr lang="ru-RU" dirty="0"/>
              <a:t> </a:t>
            </a:r>
            <a:r>
              <a:rPr lang="ru-RU" dirty="0" err="1"/>
              <a:t>далалық</a:t>
            </a:r>
            <a:r>
              <a:rPr lang="ru-RU" dirty="0"/>
              <a:t> </a:t>
            </a:r>
            <a:r>
              <a:rPr lang="ru-RU" dirty="0" err="1"/>
              <a:t>зерттеу</a:t>
            </a:r>
            <a:r>
              <a:rPr lang="ru-RU" dirty="0"/>
              <a:t> </a:t>
            </a:r>
            <a:r>
              <a:rPr lang="ru-RU" dirty="0" err="1"/>
              <a:t>актісімен</a:t>
            </a:r>
            <a:r>
              <a:rPr lang="ru-RU" dirty="0"/>
              <a:t> </a:t>
            </a:r>
            <a:r>
              <a:rPr lang="ru-RU" dirty="0" err="1"/>
              <a:t>ресімделеді</a:t>
            </a:r>
            <a:endParaRPr lang="ru-RU" dirty="0"/>
          </a:p>
        </p:txBody>
      </p:sp>
      <p:cxnSp>
        <p:nvCxnSpPr>
          <p:cNvPr id="23" name="Прямая со стрелкой 22"/>
          <p:cNvCxnSpPr>
            <a:stCxn id="12" idx="2"/>
            <a:endCxn id="21" idx="0"/>
          </p:cNvCxnSpPr>
          <p:nvPr/>
        </p:nvCxnSpPr>
        <p:spPr>
          <a:xfrm>
            <a:off x="5998186" y="3558862"/>
            <a:ext cx="3934349" cy="1008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797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7777" y="290865"/>
            <a:ext cx="88347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/>
              <a:t>Жерге</a:t>
            </a:r>
            <a:r>
              <a:rPr lang="ru-RU" sz="2000" dirty="0"/>
              <a:t> </a:t>
            </a:r>
            <a:r>
              <a:rPr lang="ru-RU" sz="2000" dirty="0" err="1"/>
              <a:t>орналастыру</a:t>
            </a:r>
            <a:r>
              <a:rPr lang="ru-RU" sz="2000" dirty="0"/>
              <a:t> </a:t>
            </a:r>
            <a:r>
              <a:rPr lang="ru-RU" sz="2000" dirty="0" err="1"/>
              <a:t>жобасын</a:t>
            </a:r>
            <a:r>
              <a:rPr lang="ru-RU" sz="2000" dirty="0"/>
              <a:t> </a:t>
            </a:r>
            <a:r>
              <a:rPr lang="ru-RU" sz="2000" dirty="0" err="1"/>
              <a:t>қарау</a:t>
            </a:r>
            <a:r>
              <a:rPr lang="ru-RU" sz="2000" dirty="0"/>
              <a:t>, </a:t>
            </a:r>
            <a:r>
              <a:rPr lang="ru-RU" sz="2000" dirty="0" err="1"/>
              <a:t>келісу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бекіту</a:t>
            </a:r>
            <a:r>
              <a:rPr lang="ru-RU" sz="2000" dirty="0"/>
              <a:t> </a:t>
            </a:r>
            <a:r>
              <a:rPr lang="ru-RU" sz="2000" dirty="0" err="1"/>
              <a:t>мынадай</a:t>
            </a:r>
            <a:r>
              <a:rPr lang="ru-RU" sz="2000" dirty="0"/>
              <a:t> </a:t>
            </a:r>
            <a:r>
              <a:rPr lang="ru-RU" sz="2000" dirty="0" err="1"/>
              <a:t>тәртіппен</a:t>
            </a:r>
            <a:r>
              <a:rPr lang="ru-RU" sz="2000" dirty="0"/>
              <a:t> </a:t>
            </a:r>
          </a:p>
          <a:p>
            <a:pPr algn="ctr"/>
            <a:r>
              <a:rPr lang="ru-RU" sz="2000" dirty="0" err="1"/>
              <a:t>жүзеге</a:t>
            </a:r>
            <a:r>
              <a:rPr lang="ru-RU" sz="2000" dirty="0"/>
              <a:t> </a:t>
            </a:r>
            <a:r>
              <a:rPr lang="ru-RU" sz="2000" dirty="0" err="1"/>
              <a:t>асырылады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403928" y="2268876"/>
            <a:ext cx="1775010" cy="64633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Мемлекеттік</a:t>
            </a:r>
            <a:r>
              <a:rPr lang="ru-RU" dirty="0"/>
              <a:t> корпорация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1341" y="1243155"/>
            <a:ext cx="2156935" cy="64633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 err="1"/>
              <a:t>Жерге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жобасын</a:t>
            </a:r>
            <a:r>
              <a:rPr lang="ru-RU" dirty="0"/>
              <a:t> </a:t>
            </a:r>
            <a:r>
              <a:rPr lang="ru-RU" dirty="0" err="1"/>
              <a:t>әзірлеуші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1697" y="2025687"/>
            <a:ext cx="20080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err="1"/>
              <a:t>дайындалған</a:t>
            </a:r>
            <a:r>
              <a:rPr lang="ru-RU" sz="1400" dirty="0"/>
              <a:t> </a:t>
            </a:r>
            <a:r>
              <a:rPr lang="ru-RU" sz="1400" dirty="0" err="1"/>
              <a:t>жоспары</a:t>
            </a:r>
            <a:r>
              <a:rPr lang="ru-RU" sz="1400" dirty="0"/>
              <a:t> </a:t>
            </a:r>
            <a:r>
              <a:rPr lang="ru-RU" sz="1400" dirty="0" err="1"/>
              <a:t>және</a:t>
            </a:r>
            <a:r>
              <a:rPr lang="ru-RU" sz="1400" dirty="0"/>
              <a:t> </a:t>
            </a:r>
            <a:r>
              <a:rPr lang="ru-RU" sz="1400" dirty="0" err="1"/>
              <a:t>оның</a:t>
            </a:r>
            <a:r>
              <a:rPr lang="ru-RU" sz="1400" dirty="0"/>
              <a:t> </a:t>
            </a:r>
            <a:r>
              <a:rPr lang="ru-RU" sz="1400" dirty="0" err="1"/>
              <a:t>бұрылыс</a:t>
            </a:r>
            <a:r>
              <a:rPr lang="ru-RU" sz="1400" dirty="0"/>
              <a:t> </a:t>
            </a:r>
            <a:r>
              <a:rPr lang="ru-RU" sz="1400" dirty="0" err="1"/>
              <a:t>айналма</a:t>
            </a:r>
            <a:r>
              <a:rPr lang="ru-RU" sz="1400" dirty="0"/>
              <a:t> </a:t>
            </a:r>
            <a:r>
              <a:rPr lang="ru-RU" sz="1400" dirty="0" err="1"/>
              <a:t>нүктелері</a:t>
            </a:r>
            <a:r>
              <a:rPr lang="ru-RU" sz="1400" dirty="0"/>
              <a:t> </a:t>
            </a:r>
            <a:r>
              <a:rPr lang="ru-RU" sz="1400" dirty="0" err="1"/>
              <a:t>координаттарының</a:t>
            </a:r>
            <a:r>
              <a:rPr lang="ru-RU" sz="1400" dirty="0"/>
              <a:t> </a:t>
            </a:r>
            <a:r>
              <a:rPr lang="ru-RU" sz="1400" dirty="0" err="1"/>
              <a:t>ведомосі</a:t>
            </a:r>
            <a:r>
              <a:rPr lang="ru-RU" sz="1400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09019" y="3286450"/>
            <a:ext cx="3151094" cy="181588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 err="1"/>
              <a:t>жобаланатын</a:t>
            </a:r>
            <a:r>
              <a:rPr lang="ru-RU" sz="1600" dirty="0"/>
              <a:t> </a:t>
            </a:r>
            <a:r>
              <a:rPr lang="ru-RU" sz="1600" dirty="0" err="1"/>
              <a:t>жер</a:t>
            </a:r>
            <a:r>
              <a:rPr lang="ru-RU" sz="1600" dirty="0"/>
              <a:t> </a:t>
            </a:r>
            <a:r>
              <a:rPr lang="ru-RU" sz="1600" dirty="0" err="1"/>
              <a:t>учаскесінің</a:t>
            </a:r>
            <a:r>
              <a:rPr lang="ru-RU" sz="1600" dirty="0"/>
              <a:t> </a:t>
            </a:r>
            <a:r>
              <a:rPr lang="ru-RU" sz="1600" dirty="0" err="1"/>
              <a:t>орналасқан</a:t>
            </a:r>
            <a:r>
              <a:rPr lang="ru-RU" sz="1600" dirty="0"/>
              <a:t> </a:t>
            </a:r>
            <a:r>
              <a:rPr lang="ru-RU" sz="1600" dirty="0" err="1"/>
              <a:t>жерінің</a:t>
            </a:r>
            <a:r>
              <a:rPr lang="ru-RU" sz="1600" dirty="0"/>
              <a:t> </a:t>
            </a:r>
            <a:r>
              <a:rPr lang="ru-RU" sz="1600" dirty="0" err="1"/>
              <a:t>мемлекеттік</a:t>
            </a:r>
            <a:r>
              <a:rPr lang="ru-RU" sz="1600" dirty="0"/>
              <a:t> </a:t>
            </a:r>
            <a:r>
              <a:rPr lang="ru-RU" sz="1600" dirty="0" err="1"/>
              <a:t>жер</a:t>
            </a:r>
            <a:r>
              <a:rPr lang="ru-RU" sz="1600" dirty="0"/>
              <a:t> </a:t>
            </a:r>
            <a:r>
              <a:rPr lang="ru-RU" sz="1600" dirty="0" err="1"/>
              <a:t>кадастрының</a:t>
            </a:r>
            <a:r>
              <a:rPr lang="ru-RU" sz="1600" dirty="0"/>
              <a:t> </a:t>
            </a:r>
            <a:r>
              <a:rPr lang="ru-RU" sz="1600" dirty="0" err="1"/>
              <a:t>автоматтандырылған</a:t>
            </a:r>
            <a:r>
              <a:rPr lang="ru-RU" sz="1600" dirty="0"/>
              <a:t> </a:t>
            </a:r>
            <a:r>
              <a:rPr lang="ru-RU" sz="1600" dirty="0" err="1"/>
              <a:t>ақпараттық</a:t>
            </a:r>
            <a:r>
              <a:rPr lang="ru-RU" sz="1600" dirty="0"/>
              <a:t> </a:t>
            </a:r>
            <a:r>
              <a:rPr lang="ru-RU" sz="1600" dirty="0" err="1"/>
              <a:t>жүйесінің</a:t>
            </a:r>
            <a:r>
              <a:rPr lang="ru-RU" sz="1600" dirty="0"/>
              <a:t> </a:t>
            </a:r>
            <a:r>
              <a:rPr lang="ru-RU" sz="1600" dirty="0" err="1"/>
              <a:t>графикалық</a:t>
            </a:r>
            <a:r>
              <a:rPr lang="ru-RU" sz="1600" dirty="0"/>
              <a:t> </a:t>
            </a:r>
            <a:r>
              <a:rPr lang="ru-RU" sz="1600" dirty="0" err="1"/>
              <a:t>деректеріне</a:t>
            </a:r>
            <a:r>
              <a:rPr lang="ru-RU" sz="1600" dirty="0"/>
              <a:t> </a:t>
            </a:r>
            <a:r>
              <a:rPr lang="ru-RU" sz="1600" dirty="0" err="1"/>
              <a:t>сәйкес</a:t>
            </a:r>
            <a:r>
              <a:rPr lang="ru-RU" sz="1600" dirty="0"/>
              <a:t> </a:t>
            </a:r>
            <a:r>
              <a:rPr lang="ru-RU" sz="1600" dirty="0" err="1"/>
              <a:t>келуін</a:t>
            </a:r>
            <a:r>
              <a:rPr lang="ru-RU" sz="1600" dirty="0"/>
              <a:t> </a:t>
            </a:r>
            <a:r>
              <a:rPr lang="ru-RU" sz="1600" dirty="0" err="1"/>
              <a:t>салыстырып</a:t>
            </a:r>
            <a:r>
              <a:rPr lang="ru-RU" sz="1600" dirty="0"/>
              <a:t> </a:t>
            </a:r>
            <a:r>
              <a:rPr lang="ru-RU" sz="1600" dirty="0" err="1"/>
              <a:t>тексеру</a:t>
            </a:r>
            <a:r>
              <a:rPr lang="ru-RU" sz="1600" dirty="0"/>
              <a:t> </a:t>
            </a:r>
            <a:r>
              <a:rPr lang="ru-RU" sz="1600" dirty="0" err="1"/>
              <a:t>үшін</a:t>
            </a:r>
            <a:r>
              <a:rPr lang="ru-RU" sz="1600" dirty="0"/>
              <a:t> </a:t>
            </a:r>
            <a:r>
              <a:rPr lang="ru-RU" sz="1600" dirty="0" err="1"/>
              <a:t>береді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16311" y="1989441"/>
            <a:ext cx="3544753" cy="30777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1400" dirty="0" err="1"/>
              <a:t>шекаралардың</a:t>
            </a:r>
            <a:r>
              <a:rPr lang="ru-RU" sz="1400" dirty="0"/>
              <a:t> </a:t>
            </a:r>
            <a:r>
              <a:rPr lang="ru-RU" sz="1400" dirty="0" err="1"/>
              <a:t>қабаттасуларының</a:t>
            </a:r>
            <a:r>
              <a:rPr lang="ru-RU" sz="1400" dirty="0"/>
              <a:t> </a:t>
            </a:r>
            <a:r>
              <a:rPr lang="ru-RU" sz="1400" dirty="0" err="1"/>
              <a:t>жоқтығы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816312" y="2472665"/>
            <a:ext cx="3544753" cy="116955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 err="1"/>
              <a:t>жер</a:t>
            </a:r>
            <a:r>
              <a:rPr lang="ru-RU" sz="1400" dirty="0"/>
              <a:t> </a:t>
            </a:r>
            <a:r>
              <a:rPr lang="ru-RU" sz="1400" dirty="0" err="1"/>
              <a:t>учаскесінің</a:t>
            </a:r>
            <a:r>
              <a:rPr lang="ru-RU" sz="1400" dirty="0"/>
              <a:t> </a:t>
            </a:r>
            <a:r>
              <a:rPr lang="ru-RU" sz="1400" dirty="0" err="1"/>
              <a:t>орналасқан</a:t>
            </a:r>
            <a:r>
              <a:rPr lang="ru-RU" sz="1400" dirty="0"/>
              <a:t> </a:t>
            </a:r>
            <a:r>
              <a:rPr lang="ru-RU" sz="1400" dirty="0" err="1"/>
              <a:t>жерінің</a:t>
            </a:r>
            <a:r>
              <a:rPr lang="ru-RU" sz="1400" dirty="0"/>
              <a:t>, </a:t>
            </a:r>
            <a:r>
              <a:rPr lang="ru-RU" sz="1400" dirty="0" err="1"/>
              <a:t>алаңының</a:t>
            </a:r>
            <a:r>
              <a:rPr lang="ru-RU" sz="1400" dirty="0"/>
              <a:t>, </a:t>
            </a:r>
            <a:r>
              <a:rPr lang="ru-RU" sz="1400" dirty="0" err="1"/>
              <a:t>сызық</a:t>
            </a:r>
            <a:r>
              <a:rPr lang="ru-RU" sz="1400" dirty="0"/>
              <a:t> </a:t>
            </a:r>
            <a:r>
              <a:rPr lang="ru-RU" sz="1400" dirty="0" err="1"/>
              <a:t>шектерінің</a:t>
            </a:r>
            <a:r>
              <a:rPr lang="ru-RU" sz="1400" dirty="0"/>
              <a:t>, </a:t>
            </a:r>
            <a:r>
              <a:rPr lang="ru-RU" sz="1400" dirty="0" err="1"/>
              <a:t>конфигурациясы</a:t>
            </a:r>
            <a:r>
              <a:rPr lang="ru-RU" sz="1400" dirty="0"/>
              <a:t> мен </a:t>
            </a:r>
            <a:r>
              <a:rPr lang="ru-RU" sz="1400" dirty="0" err="1"/>
              <a:t>координаталарының</a:t>
            </a:r>
            <a:r>
              <a:rPr lang="ru-RU" sz="1400" dirty="0"/>
              <a:t> </a:t>
            </a:r>
            <a:r>
              <a:rPr lang="ru-RU" sz="1400" dirty="0" err="1"/>
              <a:t>деректерінің</a:t>
            </a:r>
            <a:r>
              <a:rPr lang="ru-RU" sz="1400" dirty="0"/>
              <a:t> </a:t>
            </a:r>
            <a:r>
              <a:rPr lang="ru-RU" sz="1400" dirty="0" err="1"/>
              <a:t>ұсынылған</a:t>
            </a:r>
            <a:r>
              <a:rPr lang="ru-RU" sz="1400" dirty="0"/>
              <a:t> </a:t>
            </a:r>
            <a:r>
              <a:rPr lang="ru-RU" sz="1400" dirty="0" err="1"/>
              <a:t>деректер</a:t>
            </a:r>
            <a:r>
              <a:rPr lang="ru-RU" sz="1400" dirty="0"/>
              <a:t> </a:t>
            </a:r>
            <a:r>
              <a:rPr lang="ru-RU" sz="1400" dirty="0" err="1"/>
              <a:t>бойынша</a:t>
            </a:r>
            <a:r>
              <a:rPr lang="ru-RU" sz="1400" dirty="0"/>
              <a:t> </a:t>
            </a:r>
            <a:r>
              <a:rPr lang="ru-RU" sz="1400" dirty="0" err="1"/>
              <a:t>сәйкес</a:t>
            </a:r>
            <a:r>
              <a:rPr lang="ru-RU" sz="1400" dirty="0"/>
              <a:t> </a:t>
            </a:r>
            <a:r>
              <a:rPr lang="ru-RU" sz="1400" dirty="0" err="1"/>
              <a:t>келуі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16311" y="1588966"/>
            <a:ext cx="3563348" cy="30777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1400" dirty="0" err="1"/>
              <a:t>ауыртпалықтар</a:t>
            </a:r>
            <a:r>
              <a:rPr lang="ru-RU" sz="1400" dirty="0"/>
              <a:t> мен </a:t>
            </a:r>
            <a:r>
              <a:rPr lang="ru-RU" sz="1400" dirty="0" err="1"/>
              <a:t>шектеулердің</a:t>
            </a:r>
            <a:r>
              <a:rPr lang="ru-RU" sz="1400" dirty="0"/>
              <a:t> </a:t>
            </a:r>
            <a:r>
              <a:rPr lang="ru-RU" sz="1400" dirty="0" err="1"/>
              <a:t>жоқтығы</a:t>
            </a:r>
            <a:r>
              <a:rPr lang="ru-RU" sz="1400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16310" y="1193465"/>
            <a:ext cx="3544753" cy="30777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1400" dirty="0" err="1"/>
              <a:t>шекаралардың</a:t>
            </a:r>
            <a:r>
              <a:rPr lang="ru-RU" sz="1400" dirty="0"/>
              <a:t> </a:t>
            </a:r>
            <a:r>
              <a:rPr lang="ru-RU" sz="1400" dirty="0" err="1"/>
              <a:t>қабаттасуларының</a:t>
            </a:r>
            <a:r>
              <a:rPr lang="ru-RU" sz="1400" dirty="0"/>
              <a:t> </a:t>
            </a:r>
            <a:r>
              <a:rPr lang="ru-RU" sz="1400" dirty="0" err="1"/>
              <a:t>жоқтығы</a:t>
            </a:r>
            <a:endParaRPr lang="ru-RU" sz="1400" dirty="0"/>
          </a:p>
        </p:txBody>
      </p:sp>
      <p:sp>
        <p:nvSpPr>
          <p:cNvPr id="25" name="Стрелка углом 24"/>
          <p:cNvSpPr/>
          <p:nvPr/>
        </p:nvSpPr>
        <p:spPr>
          <a:xfrm rot="5400000">
            <a:off x="2821263" y="1539871"/>
            <a:ext cx="589806" cy="699230"/>
          </a:xfrm>
          <a:prstGeom prst="bentArrow">
            <a:avLst>
              <a:gd name="adj1" fmla="val 16094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Стрелка углом 25"/>
          <p:cNvSpPr/>
          <p:nvPr/>
        </p:nvSpPr>
        <p:spPr>
          <a:xfrm rot="5400000">
            <a:off x="4389849" y="2485483"/>
            <a:ext cx="589806" cy="699230"/>
          </a:xfrm>
          <a:prstGeom prst="bentArrow">
            <a:avLst>
              <a:gd name="adj1" fmla="val 16094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125135" y="1340207"/>
            <a:ext cx="45719" cy="1855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6163879" y="1308065"/>
            <a:ext cx="360628" cy="1538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6163879" y="1718596"/>
            <a:ext cx="360628" cy="1538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6170854" y="2054335"/>
            <a:ext cx="360628" cy="1538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6142908" y="2835098"/>
            <a:ext cx="360628" cy="1538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7672272" y="4106301"/>
            <a:ext cx="2183611" cy="4001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k-KZ" sz="2000" dirty="0"/>
              <a:t>Оң қорытындысы </a:t>
            </a:r>
            <a:endParaRPr lang="ru-RU" sz="20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7335848" y="4719227"/>
            <a:ext cx="28564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err="1"/>
              <a:t>материалдарын</a:t>
            </a:r>
            <a:r>
              <a:rPr lang="ru-RU" sz="1400" dirty="0"/>
              <a:t> </a:t>
            </a:r>
            <a:r>
              <a:rPr lang="ru-RU" sz="1400" dirty="0" err="1"/>
              <a:t>түскен</a:t>
            </a:r>
            <a:r>
              <a:rPr lang="ru-RU" sz="1400" dirty="0"/>
              <a:t> </a:t>
            </a:r>
            <a:r>
              <a:rPr lang="ru-RU" sz="1400" dirty="0" err="1"/>
              <a:t>күннен</a:t>
            </a:r>
            <a:r>
              <a:rPr lang="ru-RU" sz="1400" dirty="0"/>
              <a:t> </a:t>
            </a:r>
            <a:r>
              <a:rPr lang="ru-RU" sz="1400" dirty="0" err="1"/>
              <a:t>бастап</a:t>
            </a:r>
            <a:r>
              <a:rPr lang="ru-RU" sz="1400" dirty="0"/>
              <a:t> </a:t>
            </a:r>
            <a:r>
              <a:rPr lang="ru-RU" sz="1400" dirty="0" err="1"/>
              <a:t>күнтізбелік</a:t>
            </a:r>
            <a:r>
              <a:rPr lang="ru-RU" sz="1400" dirty="0"/>
              <a:t> 15 </a:t>
            </a:r>
            <a:r>
              <a:rPr lang="ru-RU" sz="1400" dirty="0" err="1"/>
              <a:t>күнде</a:t>
            </a:r>
            <a:r>
              <a:rPr lang="ru-RU" sz="1400" dirty="0"/>
              <a:t> </a:t>
            </a:r>
            <a:r>
              <a:rPr lang="ru-RU" sz="1400" dirty="0" err="1"/>
              <a:t>береді</a:t>
            </a:r>
            <a:endParaRPr lang="ru-RU" sz="1400" dirty="0"/>
          </a:p>
        </p:txBody>
      </p:sp>
      <p:sp>
        <p:nvSpPr>
          <p:cNvPr id="34" name="Стрелка вниз 33"/>
          <p:cNvSpPr/>
          <p:nvPr/>
        </p:nvSpPr>
        <p:spPr>
          <a:xfrm>
            <a:off x="8588686" y="3757334"/>
            <a:ext cx="440256" cy="2902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35482" y="5592511"/>
            <a:ext cx="6096000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/>
            <a:r>
              <a:rPr lang="ru-RU" sz="1600" dirty="0" err="1"/>
              <a:t>Жобаланған</a:t>
            </a:r>
            <a:r>
              <a:rPr lang="ru-RU" sz="1600" dirty="0"/>
              <a:t> </a:t>
            </a:r>
            <a:r>
              <a:rPr lang="ru-RU" sz="1600" dirty="0" err="1"/>
              <a:t>жер</a:t>
            </a:r>
            <a:r>
              <a:rPr lang="ru-RU" sz="1600" dirty="0"/>
              <a:t> </a:t>
            </a:r>
            <a:r>
              <a:rPr lang="ru-RU" sz="1600" dirty="0" err="1"/>
              <a:t>учаскесінің</a:t>
            </a:r>
            <a:r>
              <a:rPr lang="ru-RU" sz="1600" dirty="0"/>
              <a:t> </a:t>
            </a:r>
            <a:r>
              <a:rPr lang="ru-RU" sz="1600" dirty="0" err="1"/>
              <a:t>орналасқан</a:t>
            </a:r>
            <a:r>
              <a:rPr lang="ru-RU" sz="1600" dirty="0"/>
              <a:t> </a:t>
            </a:r>
            <a:r>
              <a:rPr lang="ru-RU" sz="1600" dirty="0" err="1"/>
              <a:t>жері</a:t>
            </a:r>
            <a:r>
              <a:rPr lang="ru-RU" sz="1600" dirty="0"/>
              <a:t> </a:t>
            </a:r>
            <a:r>
              <a:rPr lang="ru-RU" sz="1600" dirty="0" err="1"/>
              <a:t>мемлекеттік</a:t>
            </a:r>
            <a:r>
              <a:rPr lang="ru-RU" sz="1600" dirty="0"/>
              <a:t> </a:t>
            </a:r>
            <a:r>
              <a:rPr lang="ru-RU" sz="1600" dirty="0" err="1"/>
              <a:t>жер</a:t>
            </a:r>
            <a:r>
              <a:rPr lang="ru-RU" sz="1600" dirty="0"/>
              <a:t> </a:t>
            </a:r>
            <a:r>
              <a:rPr lang="ru-RU" sz="1600" dirty="0" err="1"/>
              <a:t>кадастрының</a:t>
            </a:r>
            <a:r>
              <a:rPr lang="ru-RU" sz="1600" dirty="0"/>
              <a:t> </a:t>
            </a:r>
            <a:r>
              <a:rPr lang="ru-RU" sz="1600" dirty="0" err="1"/>
              <a:t>автоматтандырылған</a:t>
            </a:r>
            <a:r>
              <a:rPr lang="ru-RU" sz="1600" dirty="0"/>
              <a:t> </a:t>
            </a:r>
            <a:r>
              <a:rPr lang="ru-RU" sz="1600" dirty="0" err="1"/>
              <a:t>ақпараттық</a:t>
            </a:r>
            <a:r>
              <a:rPr lang="ru-RU" sz="1600" dirty="0"/>
              <a:t> </a:t>
            </a:r>
            <a:r>
              <a:rPr lang="ru-RU" sz="1600" dirty="0" err="1"/>
              <a:t>жүйесінің</a:t>
            </a:r>
            <a:r>
              <a:rPr lang="ru-RU" sz="1600" dirty="0"/>
              <a:t> </a:t>
            </a:r>
            <a:r>
              <a:rPr lang="ru-RU" sz="1600" dirty="0" err="1"/>
              <a:t>графикалық</a:t>
            </a:r>
            <a:r>
              <a:rPr lang="ru-RU" sz="1600" dirty="0"/>
              <a:t> </a:t>
            </a:r>
            <a:r>
              <a:rPr lang="ru-RU" sz="1600" dirty="0" err="1"/>
              <a:t>деректеріне</a:t>
            </a:r>
            <a:r>
              <a:rPr lang="ru-RU" sz="1600" dirty="0"/>
              <a:t> </a:t>
            </a:r>
            <a:r>
              <a:rPr lang="ru-RU" sz="1600" dirty="0" err="1"/>
              <a:t>сәйкес</a:t>
            </a:r>
            <a:r>
              <a:rPr lang="ru-RU" sz="1600" dirty="0"/>
              <a:t> </a:t>
            </a:r>
            <a:r>
              <a:rPr lang="ru-RU" sz="1600" dirty="0" err="1"/>
              <a:t>келмеген</a:t>
            </a:r>
            <a:r>
              <a:rPr lang="ru-RU" sz="1600" dirty="0"/>
              <a:t> </a:t>
            </a:r>
            <a:r>
              <a:rPr lang="ru-RU" sz="1600" dirty="0" err="1"/>
              <a:t>жағдайда</a:t>
            </a:r>
            <a:endParaRPr lang="ru-RU" sz="1600" dirty="0"/>
          </a:p>
        </p:txBody>
      </p:sp>
      <p:sp>
        <p:nvSpPr>
          <p:cNvPr id="9" name="Стрелка углом 8"/>
          <p:cNvSpPr/>
          <p:nvPr/>
        </p:nvSpPr>
        <p:spPr>
          <a:xfrm rot="5400000" flipV="1">
            <a:off x="2766551" y="4697010"/>
            <a:ext cx="699229" cy="60159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6660112" y="5813027"/>
            <a:ext cx="534063" cy="389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322805" y="5469401"/>
            <a:ext cx="44841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err="1"/>
              <a:t>жер</a:t>
            </a:r>
            <a:r>
              <a:rPr lang="ru-RU" sz="1400" dirty="0"/>
              <a:t> </a:t>
            </a:r>
            <a:r>
              <a:rPr lang="ru-RU" sz="1400" dirty="0" err="1"/>
              <a:t>учаскесінің</a:t>
            </a:r>
            <a:r>
              <a:rPr lang="ru-RU" sz="1400" dirty="0"/>
              <a:t> </a:t>
            </a:r>
            <a:r>
              <a:rPr lang="ru-RU" sz="1400" dirty="0" err="1"/>
              <a:t>жоспарын</a:t>
            </a:r>
            <a:r>
              <a:rPr lang="ru-RU" sz="1400" dirty="0"/>
              <a:t> </a:t>
            </a:r>
            <a:r>
              <a:rPr lang="ru-RU" sz="1400" dirty="0" err="1"/>
              <a:t>және</a:t>
            </a:r>
            <a:r>
              <a:rPr lang="ru-RU" sz="1400" dirty="0"/>
              <a:t> </a:t>
            </a:r>
            <a:r>
              <a:rPr lang="ru-RU" sz="1400" dirty="0" err="1"/>
              <a:t>оның</a:t>
            </a:r>
            <a:r>
              <a:rPr lang="ru-RU" sz="1400" dirty="0"/>
              <a:t> </a:t>
            </a:r>
            <a:r>
              <a:rPr lang="ru-RU" sz="1400" dirty="0" err="1"/>
              <a:t>бұрылыс</a:t>
            </a:r>
            <a:r>
              <a:rPr lang="ru-RU" sz="1400" dirty="0"/>
              <a:t> </a:t>
            </a:r>
            <a:r>
              <a:rPr lang="ru-RU" sz="1400" dirty="0" err="1"/>
              <a:t>айналма</a:t>
            </a:r>
            <a:r>
              <a:rPr lang="ru-RU" sz="1400" dirty="0"/>
              <a:t> </a:t>
            </a:r>
            <a:r>
              <a:rPr lang="ru-RU" sz="1400" dirty="0" err="1"/>
              <a:t>нүктелері</a:t>
            </a:r>
            <a:r>
              <a:rPr lang="ru-RU" sz="1400" dirty="0"/>
              <a:t> </a:t>
            </a:r>
            <a:r>
              <a:rPr lang="ru-RU" sz="1400" dirty="0" err="1"/>
              <a:t>координаталарының</a:t>
            </a:r>
            <a:r>
              <a:rPr lang="ru-RU" sz="1400" dirty="0"/>
              <a:t> </a:t>
            </a:r>
            <a:r>
              <a:rPr lang="ru-RU" sz="1400" dirty="0" err="1"/>
              <a:t>ведомосін</a:t>
            </a:r>
            <a:r>
              <a:rPr lang="ru-RU" sz="1400" dirty="0"/>
              <a:t>  </a:t>
            </a:r>
            <a:r>
              <a:rPr lang="ru-RU" sz="1400" dirty="0" err="1"/>
              <a:t>жер</a:t>
            </a:r>
            <a:r>
              <a:rPr lang="ru-RU" sz="1400" dirty="0"/>
              <a:t> </a:t>
            </a:r>
            <a:r>
              <a:rPr lang="ru-RU" sz="1400" dirty="0" err="1"/>
              <a:t>учаскесінің</a:t>
            </a:r>
            <a:r>
              <a:rPr lang="ru-RU" sz="1400" dirty="0"/>
              <a:t> </a:t>
            </a:r>
            <a:r>
              <a:rPr lang="ru-RU" sz="1400" dirty="0" err="1"/>
              <a:t>шекараларының</a:t>
            </a:r>
            <a:r>
              <a:rPr lang="ru-RU" sz="1400" dirty="0"/>
              <a:t> </a:t>
            </a:r>
            <a:r>
              <a:rPr lang="ru-RU" sz="1400" dirty="0" err="1"/>
              <a:t>қабаттасу</a:t>
            </a:r>
            <a:r>
              <a:rPr lang="ru-RU" sz="1400" dirty="0"/>
              <a:t> </a:t>
            </a:r>
            <a:r>
              <a:rPr lang="ru-RU" sz="1400" dirty="0" err="1"/>
              <a:t>схемасымен</a:t>
            </a:r>
            <a:r>
              <a:rPr lang="ru-RU" sz="1400" dirty="0"/>
              <a:t> </a:t>
            </a:r>
            <a:r>
              <a:rPr lang="ru-RU" sz="1400" dirty="0" err="1"/>
              <a:t>қосып</a:t>
            </a:r>
            <a:r>
              <a:rPr lang="ru-RU" sz="1400" dirty="0"/>
              <a:t>, </a:t>
            </a:r>
            <a:r>
              <a:rPr lang="ru-RU" sz="1400" dirty="0" err="1"/>
              <a:t>күнтізбелік</a:t>
            </a:r>
            <a:r>
              <a:rPr lang="ru-RU" sz="1400" dirty="0"/>
              <a:t> 15 </a:t>
            </a:r>
            <a:r>
              <a:rPr lang="ru-RU" sz="1400" dirty="0" err="1"/>
              <a:t>күн</a:t>
            </a:r>
            <a:r>
              <a:rPr lang="ru-RU" sz="1400" dirty="0"/>
              <a:t> </a:t>
            </a:r>
            <a:r>
              <a:rPr lang="ru-RU" sz="1400" dirty="0" err="1"/>
              <a:t>ішінде</a:t>
            </a:r>
            <a:r>
              <a:rPr lang="ru-RU" sz="1400" dirty="0"/>
              <a:t> </a:t>
            </a:r>
            <a:r>
              <a:rPr lang="ru-RU" sz="1400" dirty="0" err="1"/>
              <a:t>әзірлеушіге</a:t>
            </a:r>
            <a:r>
              <a:rPr lang="ru-RU" sz="1400" dirty="0"/>
              <a:t> </a:t>
            </a:r>
            <a:r>
              <a:rPr lang="ru-RU" sz="1400" dirty="0" err="1"/>
              <a:t>қайтарады</a:t>
            </a:r>
            <a:endParaRPr lang="ru-RU" sz="1400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8710288" y="4581330"/>
            <a:ext cx="264866" cy="1682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987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6236" y="457200"/>
            <a:ext cx="4948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/>
              <a:t>Жерге</a:t>
            </a:r>
            <a:r>
              <a:rPr lang="ru-RU" sz="2000" b="1" dirty="0"/>
              <a:t> </a:t>
            </a:r>
            <a:r>
              <a:rPr lang="ru-RU" sz="2000" b="1" dirty="0" err="1"/>
              <a:t>орналастыру</a:t>
            </a:r>
            <a:r>
              <a:rPr lang="ru-RU" sz="2000" b="1" dirty="0"/>
              <a:t> </a:t>
            </a:r>
            <a:r>
              <a:rPr lang="ru-RU" sz="2000" b="1" dirty="0" err="1"/>
              <a:t>жобасын</a:t>
            </a:r>
            <a:r>
              <a:rPr lang="ru-RU" sz="2000" b="1" dirty="0"/>
              <a:t> </a:t>
            </a:r>
            <a:r>
              <a:rPr lang="ru-RU" sz="2000" b="1" dirty="0" err="1"/>
              <a:t>келісу</a:t>
            </a:r>
            <a:r>
              <a:rPr lang="ru-RU" sz="2000" b="1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3959" y="1820742"/>
            <a:ext cx="237186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органдар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37177" y="1775303"/>
            <a:ext cx="3656001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dirty="0" err="1"/>
              <a:t>көршілес</a:t>
            </a:r>
            <a:r>
              <a:rPr lang="ru-RU" dirty="0"/>
              <a:t> </a:t>
            </a:r>
            <a:r>
              <a:rPr lang="ru-RU" dirty="0" err="1"/>
              <a:t>учаскелер</a:t>
            </a:r>
            <a:r>
              <a:rPr lang="ru-RU" dirty="0"/>
              <a:t> </a:t>
            </a:r>
            <a:r>
              <a:rPr lang="ru-RU" dirty="0" err="1"/>
              <a:t>меншік</a:t>
            </a:r>
            <a:r>
              <a:rPr lang="ru-RU" dirty="0"/>
              <a:t> </a:t>
            </a:r>
            <a:r>
              <a:rPr lang="ru-RU" dirty="0" err="1"/>
              <a:t>иелері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(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пайдаланушылар</a:t>
            </a:r>
            <a:r>
              <a:rPr lang="ru-RU" dirty="0"/>
              <a:t>) </a:t>
            </a:r>
          </a:p>
        </p:txBody>
      </p:sp>
      <p:cxnSp>
        <p:nvCxnSpPr>
          <p:cNvPr id="8" name="Прямая со стрелкой 7"/>
          <p:cNvCxnSpPr>
            <a:stCxn id="3" idx="2"/>
          </p:cNvCxnSpPr>
          <p:nvPr/>
        </p:nvCxnSpPr>
        <p:spPr>
          <a:xfrm>
            <a:off x="5970495" y="857310"/>
            <a:ext cx="2837329" cy="517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2"/>
          </p:cNvCxnSpPr>
          <p:nvPr/>
        </p:nvCxnSpPr>
        <p:spPr>
          <a:xfrm flipH="1">
            <a:off x="3133165" y="857310"/>
            <a:ext cx="2837330" cy="517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466664" y="1896959"/>
            <a:ext cx="2922495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хаттар</a:t>
            </a:r>
            <a:r>
              <a:rPr lang="ru-RU" dirty="0"/>
              <a:t> (</a:t>
            </a:r>
            <a:r>
              <a:rPr lang="ru-RU" dirty="0" err="1"/>
              <a:t>келісімдер</a:t>
            </a:r>
            <a:r>
              <a:rPr lang="ru-RU" dirty="0"/>
              <a:t>) не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учаскесінің</a:t>
            </a:r>
            <a:r>
              <a:rPr lang="ru-RU" dirty="0"/>
              <a:t> </a:t>
            </a:r>
            <a:r>
              <a:rPr lang="ru-RU" dirty="0" err="1"/>
              <a:t>жоба</a:t>
            </a:r>
            <a:r>
              <a:rPr lang="ru-RU" dirty="0"/>
              <a:t> </a:t>
            </a:r>
            <a:r>
              <a:rPr lang="ru-RU" dirty="0" err="1"/>
              <a:t>схемасында</a:t>
            </a:r>
            <a:r>
              <a:rPr lang="ru-RU" dirty="0"/>
              <a:t> </a:t>
            </a:r>
            <a:r>
              <a:rPr lang="ru-RU" dirty="0" err="1"/>
              <a:t>мөрмен</a:t>
            </a:r>
            <a:r>
              <a:rPr lang="ru-RU" dirty="0"/>
              <a:t> </a:t>
            </a:r>
            <a:r>
              <a:rPr lang="ru-RU" dirty="0" err="1"/>
              <a:t>куәландырылған</a:t>
            </a:r>
            <a:r>
              <a:rPr lang="ru-RU" dirty="0"/>
              <a:t> </a:t>
            </a:r>
            <a:r>
              <a:rPr lang="ru-RU" dirty="0" err="1"/>
              <a:t>қол</a:t>
            </a:r>
            <a:r>
              <a:rPr lang="ru-RU" dirty="0"/>
              <a:t> </a:t>
            </a:r>
            <a:r>
              <a:rPr lang="ru-RU" dirty="0" err="1"/>
              <a:t>қою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келісім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endParaRPr lang="ru-RU" dirty="0"/>
          </a:p>
        </p:txBody>
      </p:sp>
      <p:sp>
        <p:nvSpPr>
          <p:cNvPr id="14" name="Стрелка углом 13"/>
          <p:cNvSpPr/>
          <p:nvPr/>
        </p:nvSpPr>
        <p:spPr>
          <a:xfrm rot="10800000">
            <a:off x="7637929" y="2635623"/>
            <a:ext cx="1513064" cy="57822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 углом 14"/>
          <p:cNvSpPr/>
          <p:nvPr/>
        </p:nvSpPr>
        <p:spPr>
          <a:xfrm rot="10800000" flipH="1">
            <a:off x="2709893" y="2635623"/>
            <a:ext cx="1508001" cy="60498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95827" y="3781913"/>
            <a:ext cx="4195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/>
              <a:t>Жерге</a:t>
            </a:r>
            <a:r>
              <a:rPr lang="ru-RU" sz="2000" b="1" dirty="0"/>
              <a:t> </a:t>
            </a:r>
            <a:r>
              <a:rPr lang="ru-RU" sz="2000" b="1" dirty="0" err="1"/>
              <a:t>орналастыру</a:t>
            </a:r>
            <a:r>
              <a:rPr lang="ru-RU" sz="2000" b="1" dirty="0"/>
              <a:t> </a:t>
            </a:r>
            <a:r>
              <a:rPr lang="ru-RU" sz="2000" b="1" dirty="0" err="1"/>
              <a:t>жобасын</a:t>
            </a:r>
            <a:r>
              <a:rPr lang="ru-RU" sz="2000" b="1" dirty="0"/>
              <a:t> </a:t>
            </a:r>
            <a:r>
              <a:rPr lang="ru-RU" sz="2000" b="1" dirty="0" err="1"/>
              <a:t>бекіту</a:t>
            </a:r>
            <a:endParaRPr lang="ru-RU" sz="2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865613" y="4815659"/>
            <a:ext cx="850947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қатынастары</a:t>
            </a:r>
            <a:r>
              <a:rPr lang="ru-RU" dirty="0"/>
              <a:t> </a:t>
            </a:r>
            <a:r>
              <a:rPr lang="ru-RU" dirty="0" err="1"/>
              <a:t>жөніндегі</a:t>
            </a:r>
            <a:r>
              <a:rPr lang="ru-RU" dirty="0"/>
              <a:t> </a:t>
            </a:r>
            <a:r>
              <a:rPr lang="ru-RU" dirty="0" err="1"/>
              <a:t>уәкілетті</a:t>
            </a:r>
            <a:r>
              <a:rPr lang="ru-RU" dirty="0"/>
              <a:t> </a:t>
            </a:r>
            <a:r>
              <a:rPr lang="ru-RU" dirty="0" err="1"/>
              <a:t>органның</a:t>
            </a:r>
            <a:r>
              <a:rPr lang="ru-RU" dirty="0"/>
              <a:t> </a:t>
            </a:r>
            <a:r>
              <a:rPr lang="ru-RU" dirty="0" err="1"/>
              <a:t>бұйрығымен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5753099" y="4412048"/>
            <a:ext cx="349624" cy="3112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680882" y="57956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357280" y="5518683"/>
            <a:ext cx="23675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данасы</a:t>
            </a:r>
            <a:r>
              <a:rPr lang="ru-RU" dirty="0"/>
              <a:t> </a:t>
            </a:r>
            <a:r>
              <a:rPr lang="ru-RU" dirty="0" err="1"/>
              <a:t>тапсырыс</a:t>
            </a:r>
            <a:r>
              <a:rPr lang="ru-RU" dirty="0"/>
              <a:t> </a:t>
            </a:r>
            <a:r>
              <a:rPr lang="ru-RU" dirty="0" err="1"/>
              <a:t>берушіге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әзірлеушіге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803339" y="5399707"/>
            <a:ext cx="43039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данасы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учаскесінің</a:t>
            </a:r>
            <a:r>
              <a:rPr lang="ru-RU" dirty="0"/>
              <a:t> </a:t>
            </a:r>
            <a:r>
              <a:rPr lang="ru-RU" dirty="0" err="1"/>
              <a:t>жобалық</a:t>
            </a:r>
            <a:r>
              <a:rPr lang="ru-RU" dirty="0"/>
              <a:t> </a:t>
            </a:r>
            <a:r>
              <a:rPr lang="ru-RU" dirty="0" err="1"/>
              <a:t>шекараларының</a:t>
            </a:r>
            <a:r>
              <a:rPr lang="ru-RU" dirty="0"/>
              <a:t> </a:t>
            </a:r>
            <a:r>
              <a:rPr lang="ru-RU" dirty="0" err="1"/>
              <a:t>бұрылыс</a:t>
            </a:r>
            <a:r>
              <a:rPr lang="ru-RU" dirty="0"/>
              <a:t> </a:t>
            </a:r>
            <a:r>
              <a:rPr lang="ru-RU" dirty="0" err="1"/>
              <a:t>нүктелері</a:t>
            </a:r>
            <a:r>
              <a:rPr lang="ru-RU" dirty="0"/>
              <a:t> </a:t>
            </a:r>
            <a:r>
              <a:rPr lang="ru-RU" dirty="0" err="1"/>
              <a:t>координаталарының</a:t>
            </a:r>
            <a:r>
              <a:rPr lang="ru-RU" dirty="0"/>
              <a:t> </a:t>
            </a:r>
            <a:r>
              <a:rPr lang="ru-RU" dirty="0" err="1"/>
              <a:t>ведомосімен</a:t>
            </a:r>
            <a:r>
              <a:rPr lang="ru-RU" dirty="0"/>
              <a:t> </a:t>
            </a:r>
            <a:r>
              <a:rPr lang="ru-RU" dirty="0" err="1"/>
              <a:t>қоса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корпорацияға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82620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2278</TotalTime>
  <Words>887</Words>
  <Application>Microsoft Office PowerPoint</Application>
  <PresentationFormat>Широкоэкранный</PresentationFormat>
  <Paragraphs>85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Жерге орналастыру жобасы туралы ұғым және оның мазмұны.   Жерге орналастыру  жобаларын жіктеу.</vt:lpstr>
      <vt:lpstr>Жерге орналастыру жобасы-територияларды ұйымдастырудың жаңа түрлерін жасау, оларды экономикалық, техникалық және периодтық негіздеу саласындағы жерді тиімді пайдалану және қорғауды қамтамасыз ететін құжаттар жиынтығы.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Жерге орналастыру түсінігі, тағайындалуы және шешетін мәселелері</dc:title>
  <dc:creator>MARJAN</dc:creator>
  <cp:lastModifiedBy>Professional</cp:lastModifiedBy>
  <cp:revision>33</cp:revision>
  <dcterms:created xsi:type="dcterms:W3CDTF">2017-10-02T08:36:39Z</dcterms:created>
  <dcterms:modified xsi:type="dcterms:W3CDTF">2021-03-31T11:55:57Z</dcterms:modified>
</cp:coreProperties>
</file>